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2" r:id="rId5"/>
    <p:sldId id="259" r:id="rId6"/>
    <p:sldId id="263" r:id="rId7"/>
    <p:sldId id="264" r:id="rId8"/>
    <p:sldId id="261" r:id="rId9"/>
    <p:sldId id="258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9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099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605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158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105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077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695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975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22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398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789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9221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D5ED7-BE42-4D32-9DA4-4F695DA82348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1E938E-EADF-4489-B3E8-A34FB08FDE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121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FTT </a:t>
            </a:r>
            <a:r>
              <a:rPr lang="ko-KR" altLang="en-US" dirty="0" smtClean="0"/>
              <a:t>중간발표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1893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666308" y="2690948"/>
            <a:ext cx="4811486" cy="975769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감사합니다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0119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453070" y="418013"/>
            <a:ext cx="4863737" cy="1028020"/>
          </a:xfrm>
        </p:spPr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표지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581" y="1681164"/>
            <a:ext cx="9020127" cy="454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59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453070" y="418013"/>
            <a:ext cx="4863737" cy="1028020"/>
          </a:xfrm>
        </p:spPr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표지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182" y="1814286"/>
            <a:ext cx="5040989" cy="463578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628" y="1814286"/>
            <a:ext cx="5297715" cy="456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7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48344" y="470263"/>
            <a:ext cx="5007428" cy="936580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이용약관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64" y="1711233"/>
            <a:ext cx="3702529" cy="455398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288" y="1843944"/>
            <a:ext cx="3665301" cy="428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6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48343" y="470263"/>
            <a:ext cx="7332617" cy="936580"/>
          </a:xfrm>
        </p:spPr>
        <p:txBody>
          <a:bodyPr>
            <a:normAutofit/>
          </a:bodyPr>
          <a:lstStyle/>
          <a:p>
            <a:pPr algn="l"/>
            <a:r>
              <a:rPr lang="en-US" altLang="ko-KR" dirty="0" smtClean="0"/>
              <a:t>3. </a:t>
            </a:r>
            <a:r>
              <a:rPr lang="ko-KR" altLang="en-US" dirty="0" smtClean="0"/>
              <a:t>회원가입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28" y="1606730"/>
            <a:ext cx="7962589" cy="454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20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48343" y="470263"/>
            <a:ext cx="8142514" cy="93658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ko-KR" dirty="0" smtClean="0"/>
              <a:t>4. </a:t>
            </a:r>
            <a:r>
              <a:rPr lang="ko-KR" altLang="en-US" dirty="0" smtClean="0"/>
              <a:t>로그인 개인정보 수정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83" y="1406843"/>
            <a:ext cx="6000206" cy="489579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290" y="1406843"/>
            <a:ext cx="4644023" cy="539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842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48343" y="470263"/>
            <a:ext cx="8142514" cy="936580"/>
          </a:xfrm>
        </p:spPr>
        <p:txBody>
          <a:bodyPr>
            <a:normAutofit/>
          </a:bodyPr>
          <a:lstStyle/>
          <a:p>
            <a:pPr algn="l"/>
            <a:r>
              <a:rPr lang="en-US" altLang="ko-KR" dirty="0" smtClean="0"/>
              <a:t>5. </a:t>
            </a:r>
            <a:r>
              <a:rPr lang="ko-KR" altLang="en-US" dirty="0" smtClean="0"/>
              <a:t>멤버십 가입 및 결제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343" y="1758851"/>
            <a:ext cx="6402570" cy="465501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3429" y="1406843"/>
            <a:ext cx="4510228" cy="249142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3430" y="4179538"/>
            <a:ext cx="4510228" cy="223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22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48343" y="470263"/>
            <a:ext cx="4542971" cy="936580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6. </a:t>
            </a:r>
            <a:r>
              <a:rPr lang="ko-KR" altLang="en-US" dirty="0" smtClean="0"/>
              <a:t>카테고리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13" y="2063931"/>
            <a:ext cx="5201538" cy="426066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815" y="2063931"/>
            <a:ext cx="5611085" cy="426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05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3657" y="457199"/>
            <a:ext cx="4811486" cy="975769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7. </a:t>
            </a:r>
            <a:r>
              <a:rPr lang="ko-KR" altLang="en-US" dirty="0" err="1" smtClean="0"/>
              <a:t>메인페이지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760" y="1638196"/>
            <a:ext cx="9665583" cy="488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62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32</Words>
  <Application>Microsoft Office PowerPoint</Application>
  <PresentationFormat>와이드스크린</PresentationFormat>
  <Paragraphs>10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FTT 중간발표</vt:lpstr>
      <vt:lpstr>1. 표지</vt:lpstr>
      <vt:lpstr>1. 표지</vt:lpstr>
      <vt:lpstr>2. 이용약관</vt:lpstr>
      <vt:lpstr>3. 회원가입</vt:lpstr>
      <vt:lpstr>4. 로그인 개인정보 수정</vt:lpstr>
      <vt:lpstr>5. 멤버십 가입 및 결제</vt:lpstr>
      <vt:lpstr>6. 카테고리</vt:lpstr>
      <vt:lpstr>7. 메인페이지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FTT 중간발표</dc:title>
  <dc:creator>dw-008</dc:creator>
  <cp:lastModifiedBy>dw-008</cp:lastModifiedBy>
  <cp:revision>3</cp:revision>
  <dcterms:created xsi:type="dcterms:W3CDTF">2023-11-28T08:47:22Z</dcterms:created>
  <dcterms:modified xsi:type="dcterms:W3CDTF">2023-11-28T09:02:53Z</dcterms:modified>
</cp:coreProperties>
</file>

<file path=docProps/thumbnail.jpeg>
</file>